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420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954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8292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806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27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274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907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037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763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251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62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BF03CF-BA18-485C-BC5F-7CAB3B436468}" type="datetimeFigureOut">
              <a:rPr lang="ko-KR" altLang="en-US" smtClean="0"/>
              <a:t>2023-06-29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E915C-0C17-4885-A9F2-1A5E5C7400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33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523" y="3422523"/>
            <a:ext cx="12954" cy="1295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523" y="3422523"/>
            <a:ext cx="12954" cy="1295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64488" y="6194768"/>
            <a:ext cx="947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오동한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6254" y="6194768"/>
            <a:ext cx="4281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ko-KR" altLang="en-US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웹사이트 제작 포트폴리오</a:t>
            </a:r>
            <a:endParaRPr lang="en-US" altLang="ko-KR" sz="12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                           2023.06.30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781" y="1387954"/>
            <a:ext cx="7092102" cy="322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00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6"/>
          <p:cNvSpPr txBox="1"/>
          <p:nvPr/>
        </p:nvSpPr>
        <p:spPr>
          <a:xfrm>
            <a:off x="7005485" y="2207820"/>
            <a:ext cx="467175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 err="1" smtClean="0"/>
              <a:t>메인페이지</a:t>
            </a:r>
            <a:endParaRPr lang="en-US" altLang="ko-KR" sz="1400" b="1" dirty="0" smtClean="0"/>
          </a:p>
          <a:p>
            <a:r>
              <a:rPr lang="ko-KR" altLang="en-US" sz="1400" b="1" dirty="0" smtClean="0"/>
              <a:t> </a:t>
            </a:r>
            <a:endParaRPr lang="en-US" altLang="ko-KR" sz="1400" b="1" dirty="0" smtClean="0"/>
          </a:p>
          <a:p>
            <a:r>
              <a:rPr lang="en-US" altLang="ko-KR" sz="1400" b="1" dirty="0" smtClean="0"/>
              <a:t> </a:t>
            </a:r>
            <a:r>
              <a:rPr lang="en-US" altLang="ko-KR" sz="1200" dirty="0" smtClean="0"/>
              <a:t>- </a:t>
            </a:r>
            <a:r>
              <a:rPr lang="ko-KR" altLang="en-US" sz="1200" dirty="0" smtClean="0"/>
              <a:t>자연과 건축으로 나눠 </a:t>
            </a:r>
            <a:r>
              <a:rPr lang="ko-KR" altLang="en-US" sz="1200" dirty="0"/>
              <a:t>클릭하면 화면이동 </a:t>
            </a:r>
            <a:r>
              <a:rPr lang="ko-KR" altLang="en-US" sz="1200" dirty="0" smtClean="0"/>
              <a:t>애니메이션이</a:t>
            </a:r>
            <a:endParaRPr lang="en-US" altLang="ko-KR" sz="1200" dirty="0" smtClean="0"/>
          </a:p>
          <a:p>
            <a:r>
              <a:rPr lang="en-US" altLang="ko-KR" sz="1200" dirty="0" smtClean="0"/>
              <a:t>    </a:t>
            </a:r>
            <a:r>
              <a:rPr lang="ko-KR" altLang="en-US" sz="1200" dirty="0" smtClean="0"/>
              <a:t>나오게 설정 </a:t>
            </a:r>
            <a:endParaRPr lang="en-US" altLang="ko-KR" sz="1200" dirty="0"/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 -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해당 테마의 아이템들이 화면에 출력된다</a:t>
            </a:r>
            <a:r>
              <a:rPr lang="en-US" altLang="ko-KR" sz="1200" dirty="0" smtClean="0"/>
              <a:t>.</a:t>
            </a:r>
            <a:endParaRPr lang="en-US" altLang="ko-KR" sz="1200" dirty="0"/>
          </a:p>
          <a:p>
            <a:endParaRPr lang="en-US" altLang="ko-KR" sz="1200" dirty="0" smtClean="0"/>
          </a:p>
          <a:p>
            <a:endParaRPr lang="en-US" altLang="ko-KR" sz="1400" dirty="0"/>
          </a:p>
        </p:txBody>
      </p:sp>
      <p:sp>
        <p:nvSpPr>
          <p:cNvPr id="6" name="제목 1"/>
          <p:cNvSpPr>
            <a:spLocks noGrp="1"/>
          </p:cNvSpPr>
          <p:nvPr/>
        </p:nvSpPr>
        <p:spPr>
          <a:xfrm>
            <a:off x="583380" y="639845"/>
            <a:ext cx="25166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18" y="2108067"/>
            <a:ext cx="6464822" cy="40368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28390" y="1123964"/>
            <a:ext cx="546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 smtClean="0"/>
              <a:t>에어비앤비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메인</a:t>
            </a:r>
            <a:r>
              <a:rPr lang="ko-KR" altLang="en-US" dirty="0" smtClean="0"/>
              <a:t> 페이지</a:t>
            </a:r>
            <a:endParaRPr lang="en-US" altLang="ko-KR" dirty="0" smtClean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571" y="3651209"/>
            <a:ext cx="4407580" cy="265176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72681" y="6458989"/>
            <a:ext cx="1737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화면이동 애니메이션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18569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6"/>
          <p:cNvSpPr txBox="1"/>
          <p:nvPr/>
        </p:nvSpPr>
        <p:spPr>
          <a:xfrm>
            <a:off x="7005485" y="2207820"/>
            <a:ext cx="467175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 smtClean="0"/>
              <a:t>레이아웃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상단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메인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하단 총 </a:t>
            </a:r>
            <a:r>
              <a:rPr lang="en-US" altLang="ko-KR" sz="1400" b="1" dirty="0"/>
              <a:t>3</a:t>
            </a:r>
            <a:r>
              <a:rPr lang="ko-KR" altLang="en-US" sz="1400" b="1" dirty="0" smtClean="0"/>
              <a:t>개영역</a:t>
            </a:r>
            <a:endParaRPr lang="en-US" altLang="ko-KR" sz="1400" b="1" dirty="0" smtClean="0"/>
          </a:p>
          <a:p>
            <a:endParaRPr lang="en-US" altLang="ko-KR" sz="1400" dirty="0"/>
          </a:p>
          <a:p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상단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로고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메인이동아이콘 </a:t>
            </a:r>
            <a:r>
              <a:rPr lang="en-US" altLang="ko-KR" sz="1200" b="1" dirty="0" smtClean="0"/>
              <a:t>/ GNB</a:t>
            </a:r>
            <a:r>
              <a:rPr lang="ko-KR" altLang="en-US" sz="1200" b="1" dirty="0" smtClean="0"/>
              <a:t>영역</a:t>
            </a:r>
            <a:endParaRPr lang="en-US" altLang="ko-KR" sz="1200" b="1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</a:t>
            </a:r>
          </a:p>
          <a:p>
            <a:r>
              <a:rPr lang="en-US" altLang="ko-KR" sz="1400" dirty="0" smtClean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로고 </a:t>
            </a:r>
            <a:r>
              <a:rPr lang="en-US" altLang="ko-KR" sz="1200" dirty="0" smtClean="0"/>
              <a:t>– </a:t>
            </a:r>
            <a:r>
              <a:rPr lang="ko-KR" altLang="en-US" sz="1200" dirty="0" smtClean="0"/>
              <a:t>로고 이미지</a:t>
            </a:r>
            <a:endParaRPr lang="en-US" altLang="ko-KR" sz="1200" dirty="0" smtClean="0"/>
          </a:p>
          <a:p>
            <a:r>
              <a:rPr lang="en-US" altLang="ko-KR" sz="1200" dirty="0" smtClean="0"/>
              <a:t> 2) </a:t>
            </a:r>
            <a:r>
              <a:rPr lang="ko-KR" altLang="en-US" sz="1200" dirty="0" smtClean="0"/>
              <a:t>메인이동아이콘 </a:t>
            </a:r>
            <a:r>
              <a:rPr lang="en-US" altLang="ko-KR" sz="1200" dirty="0" smtClean="0"/>
              <a:t>–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메인페이지로 이동</a:t>
            </a:r>
            <a:endParaRPr lang="en-US" altLang="ko-KR" sz="1200" dirty="0" smtClean="0"/>
          </a:p>
          <a:p>
            <a:r>
              <a:rPr lang="en-US" altLang="ko-KR" sz="1200" dirty="0"/>
              <a:t> 3</a:t>
            </a:r>
            <a:r>
              <a:rPr lang="en-US" altLang="ko-KR" sz="1200" dirty="0" smtClean="0"/>
              <a:t>) GNB – </a:t>
            </a:r>
            <a:r>
              <a:rPr lang="ko-KR" altLang="en-US" sz="1200" dirty="0" smtClean="0"/>
              <a:t>화면크기 </a:t>
            </a:r>
            <a:r>
              <a:rPr lang="ko-KR" altLang="en-US" sz="1200" dirty="0" err="1" smtClean="0"/>
              <a:t>줄어들때</a:t>
            </a:r>
            <a:r>
              <a:rPr lang="ko-KR" altLang="en-US" sz="1200" dirty="0" smtClean="0"/>
              <a:t> 좌우이동버튼 활성화</a:t>
            </a:r>
            <a:endParaRPr lang="en-US" altLang="ko-KR" sz="1200" dirty="0" smtClean="0"/>
          </a:p>
          <a:p>
            <a:endParaRPr lang="en-US" altLang="ko-KR" sz="1400" dirty="0" smtClean="0"/>
          </a:p>
          <a:p>
            <a:r>
              <a:rPr lang="en-US" altLang="ko-KR" sz="1200" b="1" dirty="0" smtClean="0"/>
              <a:t>2. </a:t>
            </a:r>
            <a:r>
              <a:rPr lang="ko-KR" altLang="en-US" sz="1200" b="1" dirty="0" smtClean="0"/>
              <a:t>메인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아이템 목록</a:t>
            </a:r>
            <a:endParaRPr lang="en-US" altLang="ko-KR" sz="1200" b="1" dirty="0" smtClean="0"/>
          </a:p>
          <a:p>
            <a:r>
              <a:rPr lang="en-US" altLang="ko-KR" sz="1400" dirty="0" smtClean="0"/>
              <a:t> </a:t>
            </a:r>
            <a:endParaRPr lang="en-US" altLang="ko-KR" sz="1200" dirty="0"/>
          </a:p>
          <a:p>
            <a:r>
              <a:rPr lang="en-US" altLang="ko-KR" sz="1200" dirty="0" smtClean="0"/>
              <a:t> </a:t>
            </a:r>
            <a:r>
              <a:rPr lang="ko-KR" altLang="en-US" sz="1200" dirty="0" smtClean="0"/>
              <a:t>아이템 목록</a:t>
            </a:r>
            <a:r>
              <a:rPr lang="en-US" altLang="ko-KR" sz="1200" dirty="0" smtClean="0"/>
              <a:t> 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smtClean="0"/>
              <a:t>각각 아이템 </a:t>
            </a:r>
            <a:r>
              <a:rPr lang="en-US" altLang="ko-KR" sz="1200" dirty="0" err="1" smtClean="0"/>
              <a:t>Swiper</a:t>
            </a:r>
            <a:r>
              <a:rPr lang="ko-KR" altLang="en-US" sz="1200" dirty="0" smtClean="0"/>
              <a:t>플러그인 적용 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아이템 상세페이지 이동</a:t>
            </a:r>
            <a:endParaRPr lang="en-US" altLang="ko-KR" sz="1200" dirty="0" smtClean="0"/>
          </a:p>
          <a:p>
            <a:pPr marL="171450" indent="-171450">
              <a:buFontTx/>
              <a:buChar char="-"/>
            </a:pPr>
            <a:endParaRPr lang="en-US" altLang="ko-KR" sz="1200" dirty="0"/>
          </a:p>
          <a:p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하단 </a:t>
            </a:r>
            <a:r>
              <a:rPr lang="ko-KR" altLang="en-US" sz="1200" b="1" dirty="0"/>
              <a:t>영역 </a:t>
            </a:r>
            <a:r>
              <a:rPr lang="en-US" altLang="ko-KR" sz="1200" b="1" dirty="0"/>
              <a:t>: </a:t>
            </a:r>
            <a:r>
              <a:rPr lang="ko-KR" altLang="en-US" sz="1200" b="1" dirty="0" err="1" smtClean="0"/>
              <a:t>회사설명</a:t>
            </a:r>
            <a:endParaRPr lang="en-US" altLang="ko-KR" sz="1200" b="1" dirty="0" smtClean="0"/>
          </a:p>
          <a:p>
            <a:endParaRPr lang="en-US" altLang="ko-KR" sz="1200" dirty="0" smtClean="0"/>
          </a:p>
          <a:p>
            <a:endParaRPr lang="en-US" altLang="ko-KR" sz="1400" dirty="0"/>
          </a:p>
        </p:txBody>
      </p:sp>
      <p:sp>
        <p:nvSpPr>
          <p:cNvPr id="15" name="제목 1"/>
          <p:cNvSpPr>
            <a:spLocks noGrp="1"/>
          </p:cNvSpPr>
          <p:nvPr/>
        </p:nvSpPr>
        <p:spPr>
          <a:xfrm>
            <a:off x="583380" y="639845"/>
            <a:ext cx="25166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64" y="1862050"/>
            <a:ext cx="6238426" cy="45387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28390" y="1123964"/>
            <a:ext cx="546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 smtClean="0"/>
              <a:t>에어비앤비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아이템 페이지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825221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/>
        </p:nvSpPr>
        <p:spPr>
          <a:xfrm>
            <a:off x="6728390" y="1123964"/>
            <a:ext cx="546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 smtClean="0"/>
              <a:t>에어비앤비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아이템 상세페이지</a:t>
            </a:r>
            <a:endParaRPr lang="en-US" altLang="ko-KR" dirty="0" smtClean="0"/>
          </a:p>
        </p:txBody>
      </p:sp>
      <p:sp>
        <p:nvSpPr>
          <p:cNvPr id="5" name="TextBox 6"/>
          <p:cNvSpPr txBox="1"/>
          <p:nvPr/>
        </p:nvSpPr>
        <p:spPr>
          <a:xfrm>
            <a:off x="7005485" y="2207820"/>
            <a:ext cx="467175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 b="1" dirty="0" smtClean="0"/>
              <a:t>레이아웃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아이템 영역 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호스트 </a:t>
            </a:r>
            <a:r>
              <a:rPr lang="en-US" altLang="ko-KR" sz="1400" b="1" dirty="0" smtClean="0"/>
              <a:t>/</a:t>
            </a:r>
            <a:r>
              <a:rPr lang="ko-KR" altLang="en-US" sz="1400" b="1" dirty="0" smtClean="0"/>
              <a:t> 지도</a:t>
            </a:r>
            <a:endParaRPr lang="en-US" altLang="ko-KR" sz="1400" b="1" dirty="0" smtClean="0"/>
          </a:p>
          <a:p>
            <a:endParaRPr lang="en-US" altLang="ko-KR" sz="1400" dirty="0"/>
          </a:p>
          <a:p>
            <a:pPr marL="228600" indent="-228600">
              <a:buAutoNum type="arabicPeriod"/>
            </a:pPr>
            <a:r>
              <a:rPr lang="ko-KR" altLang="en-US" sz="1200" b="1" dirty="0" err="1" smtClean="0"/>
              <a:t>아이템영역</a:t>
            </a:r>
            <a:r>
              <a:rPr lang="ko-KR" altLang="en-US" sz="1200" b="1" dirty="0" smtClean="0"/>
              <a:t>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아이템 설명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이미지 </a:t>
            </a:r>
            <a:r>
              <a:rPr lang="en-US" altLang="ko-KR" sz="1400" dirty="0" smtClean="0"/>
              <a:t>  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아이템 설명 </a:t>
            </a:r>
            <a:r>
              <a:rPr lang="en-US" altLang="ko-KR" sz="1200" dirty="0" smtClean="0"/>
              <a:t>– </a:t>
            </a:r>
            <a:r>
              <a:rPr lang="ko-KR" altLang="en-US" sz="1200" dirty="0" smtClean="0"/>
              <a:t>아이템 이름 및 주소</a:t>
            </a:r>
            <a:endParaRPr lang="en-US" altLang="ko-KR" sz="1200" dirty="0" smtClean="0"/>
          </a:p>
          <a:p>
            <a:r>
              <a:rPr lang="en-US" altLang="ko-KR" sz="1200" dirty="0" smtClean="0"/>
              <a:t> 2) </a:t>
            </a:r>
            <a:r>
              <a:rPr lang="ko-KR" altLang="en-US" sz="1200" dirty="0" smtClean="0"/>
              <a:t>아이템 이미지</a:t>
            </a:r>
            <a:endParaRPr lang="en-US" altLang="ko-KR" sz="1200" dirty="0" smtClean="0"/>
          </a:p>
          <a:p>
            <a:r>
              <a:rPr lang="ko-KR" altLang="en-US" sz="1200" dirty="0" smtClean="0"/>
              <a:t> 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display:grid</a:t>
            </a:r>
            <a:r>
              <a:rPr lang="ko-KR" altLang="en-US" sz="1200" dirty="0" smtClean="0"/>
              <a:t>로 이미지 분할</a:t>
            </a:r>
            <a:r>
              <a:rPr lang="en-US" altLang="ko-KR" sz="1200" dirty="0" smtClean="0"/>
              <a:t> </a:t>
            </a:r>
          </a:p>
          <a:p>
            <a:r>
              <a:rPr lang="en-US" altLang="ko-KR" sz="1200" dirty="0" smtClean="0"/>
              <a:t> -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상세이미지</a:t>
            </a:r>
            <a:r>
              <a:rPr lang="ko-KR" altLang="en-US" sz="1200" dirty="0" smtClean="0"/>
              <a:t> 영역으로 이동</a:t>
            </a:r>
            <a:endParaRPr lang="en-US" altLang="ko-KR" sz="1200" dirty="0" smtClean="0"/>
          </a:p>
          <a:p>
            <a:endParaRPr lang="en-US" altLang="ko-KR" sz="1400" dirty="0" smtClean="0"/>
          </a:p>
          <a:p>
            <a:r>
              <a:rPr lang="en-US" altLang="ko-KR" sz="1200" b="1" dirty="0" smtClean="0"/>
              <a:t>2. </a:t>
            </a:r>
            <a:r>
              <a:rPr lang="ko-KR" altLang="en-US" sz="1200" b="1" dirty="0" smtClean="0"/>
              <a:t>호스트 영역</a:t>
            </a:r>
            <a:endParaRPr lang="en-US" altLang="ko-KR" sz="1200" b="1" dirty="0" smtClean="0"/>
          </a:p>
          <a:p>
            <a:r>
              <a:rPr lang="en-US" altLang="ko-KR" sz="1400" dirty="0" smtClean="0"/>
              <a:t> </a:t>
            </a:r>
            <a:endParaRPr lang="en-US" altLang="ko-KR" sz="1200" dirty="0"/>
          </a:p>
          <a:p>
            <a:r>
              <a:rPr lang="en-US" altLang="ko-KR" sz="1200" dirty="0" smtClean="0"/>
              <a:t> </a:t>
            </a:r>
            <a:r>
              <a:rPr lang="ko-KR" altLang="en-US" sz="1200" dirty="0" smtClean="0"/>
              <a:t>호스트 이름 및 숙소편의시설 표시</a:t>
            </a:r>
            <a:endParaRPr lang="en-US" altLang="ko-KR" sz="1200" dirty="0" smtClean="0"/>
          </a:p>
          <a:p>
            <a:endParaRPr lang="en-US" altLang="ko-KR" sz="1200" dirty="0"/>
          </a:p>
          <a:p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지도</a:t>
            </a:r>
            <a:endParaRPr lang="en-US" altLang="ko-KR" sz="1200" b="1" dirty="0" smtClean="0"/>
          </a:p>
          <a:p>
            <a:endParaRPr lang="en-US" altLang="ko-KR" sz="1200" b="1" dirty="0"/>
          </a:p>
          <a:p>
            <a:r>
              <a:rPr lang="en-US" altLang="ko-KR" sz="1200" b="1" dirty="0" smtClean="0"/>
              <a:t> </a:t>
            </a:r>
            <a:r>
              <a:rPr lang="ko-KR" altLang="en-US" sz="1200" dirty="0" err="1" smtClean="0"/>
              <a:t>구글맵을</a:t>
            </a:r>
            <a:r>
              <a:rPr lang="ko-KR" altLang="en-US" sz="1200" dirty="0" smtClean="0"/>
              <a:t> 이용하여 각각 아이템 주소에 맞는 위치표시</a:t>
            </a:r>
            <a:endParaRPr lang="en-US" altLang="ko-KR" sz="1200" dirty="0" smtClean="0"/>
          </a:p>
          <a:p>
            <a:endParaRPr lang="en-US" altLang="ko-KR" sz="1400" dirty="0"/>
          </a:p>
        </p:txBody>
      </p:sp>
      <p:sp>
        <p:nvSpPr>
          <p:cNvPr id="6" name="제목 1"/>
          <p:cNvSpPr>
            <a:spLocks noGrp="1"/>
          </p:cNvSpPr>
          <p:nvPr/>
        </p:nvSpPr>
        <p:spPr>
          <a:xfrm>
            <a:off x="583380" y="639845"/>
            <a:ext cx="25166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80" y="1606279"/>
            <a:ext cx="6140746" cy="465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92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/>
        </p:nvSpPr>
        <p:spPr>
          <a:xfrm>
            <a:off x="6728390" y="1123964"/>
            <a:ext cx="5463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err="1" smtClean="0"/>
              <a:t>에어비앤비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이미지</a:t>
            </a:r>
            <a:r>
              <a:rPr lang="ko-KR" altLang="en-US" dirty="0" smtClean="0"/>
              <a:t> 상세페이지</a:t>
            </a:r>
            <a:endParaRPr lang="en-US" altLang="ko-KR" dirty="0" smtClean="0"/>
          </a:p>
        </p:txBody>
      </p:sp>
      <p:sp>
        <p:nvSpPr>
          <p:cNvPr id="6" name="제목 1"/>
          <p:cNvSpPr>
            <a:spLocks noGrp="1"/>
          </p:cNvSpPr>
          <p:nvPr/>
        </p:nvSpPr>
        <p:spPr>
          <a:xfrm>
            <a:off x="583380" y="639845"/>
            <a:ext cx="25166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059" y="1897670"/>
            <a:ext cx="5644930" cy="418130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32" y="2038986"/>
            <a:ext cx="3390104" cy="2567212"/>
          </a:xfrm>
          <a:prstGeom prst="rect">
            <a:avLst/>
          </a:prstGeom>
        </p:spPr>
      </p:pic>
      <p:cxnSp>
        <p:nvCxnSpPr>
          <p:cNvPr id="15" name="직선 화살표 연결선 14"/>
          <p:cNvCxnSpPr/>
          <p:nvPr/>
        </p:nvCxnSpPr>
        <p:spPr>
          <a:xfrm>
            <a:off x="3017520" y="3607724"/>
            <a:ext cx="972589" cy="380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83380" y="5010572"/>
            <a:ext cx="30549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이미지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상세이미지</a:t>
            </a:r>
            <a:r>
              <a:rPr lang="ko-KR" altLang="en-US" sz="1200" dirty="0" smtClean="0"/>
              <a:t> 화면 출력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22366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207</Words>
  <Application>Microsoft Office PowerPoint</Application>
  <PresentationFormat>와이드스크린</PresentationFormat>
  <Paragraphs>50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7</cp:revision>
  <dcterms:created xsi:type="dcterms:W3CDTF">2023-06-29T01:42:28Z</dcterms:created>
  <dcterms:modified xsi:type="dcterms:W3CDTF">2023-06-29T05:10:12Z</dcterms:modified>
</cp:coreProperties>
</file>

<file path=docProps/thumbnail.jpeg>
</file>